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59"/>
  </p:notesMasterIdLst>
  <p:handoutMasterIdLst>
    <p:handoutMasterId r:id="rId60"/>
  </p:handoutMasterIdLst>
  <p:sldIdLst>
    <p:sldId id="893" r:id="rId2"/>
    <p:sldId id="860" r:id="rId3"/>
    <p:sldId id="820" r:id="rId4"/>
    <p:sldId id="929" r:id="rId5"/>
    <p:sldId id="859" r:id="rId6"/>
    <p:sldId id="945" r:id="rId7"/>
    <p:sldId id="823" r:id="rId8"/>
    <p:sldId id="825" r:id="rId9"/>
    <p:sldId id="826" r:id="rId10"/>
    <p:sldId id="931" r:id="rId11"/>
    <p:sldId id="894" r:id="rId12"/>
    <p:sldId id="896" r:id="rId13"/>
    <p:sldId id="830" r:id="rId14"/>
    <p:sldId id="897" r:id="rId15"/>
    <p:sldId id="898" r:id="rId16"/>
    <p:sldId id="899" r:id="rId17"/>
    <p:sldId id="864" r:id="rId18"/>
    <p:sldId id="862" r:id="rId19"/>
    <p:sldId id="932" r:id="rId20"/>
    <p:sldId id="863" r:id="rId21"/>
    <p:sldId id="834" r:id="rId22"/>
    <p:sldId id="900" r:id="rId23"/>
    <p:sldId id="917" r:id="rId24"/>
    <p:sldId id="946" r:id="rId25"/>
    <p:sldId id="947" r:id="rId26"/>
    <p:sldId id="948" r:id="rId27"/>
    <p:sldId id="949" r:id="rId28"/>
    <p:sldId id="950" r:id="rId29"/>
    <p:sldId id="951" r:id="rId30"/>
    <p:sldId id="952" r:id="rId31"/>
    <p:sldId id="953" r:id="rId32"/>
    <p:sldId id="901" r:id="rId33"/>
    <p:sldId id="944" r:id="rId34"/>
    <p:sldId id="919" r:id="rId35"/>
    <p:sldId id="921" r:id="rId36"/>
    <p:sldId id="904" r:id="rId37"/>
    <p:sldId id="954" r:id="rId38"/>
    <p:sldId id="955" r:id="rId39"/>
    <p:sldId id="956" r:id="rId40"/>
    <p:sldId id="957" r:id="rId41"/>
    <p:sldId id="958" r:id="rId42"/>
    <p:sldId id="959" r:id="rId43"/>
    <p:sldId id="960" r:id="rId44"/>
    <p:sldId id="961" r:id="rId45"/>
    <p:sldId id="962" r:id="rId46"/>
    <p:sldId id="963" r:id="rId47"/>
    <p:sldId id="964" r:id="rId48"/>
    <p:sldId id="965" r:id="rId49"/>
    <p:sldId id="966" r:id="rId50"/>
    <p:sldId id="967" r:id="rId51"/>
    <p:sldId id="905" r:id="rId52"/>
    <p:sldId id="906" r:id="rId53"/>
    <p:sldId id="923" r:id="rId54"/>
    <p:sldId id="926" r:id="rId55"/>
    <p:sldId id="928" r:id="rId56"/>
    <p:sldId id="916" r:id="rId57"/>
    <p:sldId id="930" r:id="rId58"/>
  </p:sldIdLst>
  <p:sldSz cx="12192000" cy="6858000"/>
  <p:notesSz cx="7099300" cy="10234613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28" autoAdjust="0"/>
  </p:normalViewPr>
  <p:slideViewPr>
    <p:cSldViewPr>
      <p:cViewPr varScale="1">
        <p:scale>
          <a:sx n="41" d="100"/>
          <a:sy n="41" d="100"/>
        </p:scale>
        <p:origin x="804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0.xml"/><Relationship Id="rId7" Type="http://schemas.openxmlformats.org/officeDocument/2006/relationships/image" Target="../media/image3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3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3.png"/><Relationship Id="rId5" Type="http://schemas.openxmlformats.org/officeDocument/2006/relationships/tags" Target="../tags/tag15.xml"/><Relationship Id="rId10" Type="http://schemas.openxmlformats.org/officeDocument/2006/relationships/image" Target="../media/image42.png"/><Relationship Id="rId4" Type="http://schemas.openxmlformats.org/officeDocument/2006/relationships/tags" Target="../tags/tag14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tags" Target="../tags/tag23.xml"/><Relationship Id="rId21" Type="http://schemas.openxmlformats.org/officeDocument/2006/relationships/image" Target="../media/image83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60.png"/><Relationship Id="rId25" Type="http://schemas.openxmlformats.org/officeDocument/2006/relationships/image" Target="../media/image84.pn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3.png"/><Relationship Id="rId29" Type="http://schemas.openxmlformats.org/officeDocument/2006/relationships/image" Target="../media/image8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66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67.png"/><Relationship Id="rId28" Type="http://schemas.openxmlformats.org/officeDocument/2006/relationships/image" Target="../media/image86.png"/><Relationship Id="rId10" Type="http://schemas.openxmlformats.org/officeDocument/2006/relationships/tags" Target="../tags/tag30.xml"/><Relationship Id="rId19" Type="http://schemas.openxmlformats.org/officeDocument/2006/relationships/image" Target="../media/image62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65.png"/><Relationship Id="rId27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tags" Target="../tags/tag39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tags" Target="../tags/tag40.xml"/><Relationship Id="rId9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</a:t>
            </a:r>
            <a:r>
              <a:rPr lang="en-US" sz="2400" dirty="0" err="1">
                <a:latin typeface="Calibri"/>
                <a:cs typeface="Calibri"/>
              </a:rPr>
              <a:t>Lotzi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Bölöni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Abbeel for CS188 Intro to AI at UC Berkeley.,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agent’</a:t>
            </a:r>
            <a:r>
              <a:rPr lang="en-US" altLang="ja-JP" dirty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Small </a:t>
            </a:r>
            <a:r>
              <a:rPr lang="en-US" altLang="ja-JP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/>
                <a:cs typeface="Calibri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Policy-Based Methods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17412" name="Picture 2" descr="epic fail photos - CLASSIC: Can Opening F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438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50708</TotalTime>
  <Words>2270</Words>
  <Application>Microsoft Office PowerPoint</Application>
  <PresentationFormat>Widescreen</PresentationFormat>
  <Paragraphs>457</Paragraphs>
  <Slides>57</Slides>
  <Notes>33</Notes>
  <HiddenSlides>7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ＭＳ Ｐゴシック</vt:lpstr>
      <vt:lpstr>Arial</vt:lpstr>
      <vt:lpstr>Calibri</vt:lpstr>
      <vt:lpstr>cmmi10</vt:lpstr>
      <vt:lpstr>Symbol</vt:lpstr>
      <vt:lpstr>Times New Roman</vt:lpstr>
      <vt:lpstr>Wingdings</vt:lpstr>
      <vt:lpstr>dan-berkeley-nlp-v1</vt:lpstr>
      <vt:lpstr>CAP 5636 – Advanced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  <vt:lpstr>Non-Deterministic 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Damla Turgut</cp:lastModifiedBy>
  <cp:revision>2722</cp:revision>
  <cp:lastPrinted>2014-02-13T17:51:45Z</cp:lastPrinted>
  <dcterms:created xsi:type="dcterms:W3CDTF">2004-08-27T04:16:05Z</dcterms:created>
  <dcterms:modified xsi:type="dcterms:W3CDTF">2016-08-03T14:34:00Z</dcterms:modified>
</cp:coreProperties>
</file>